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71" r:id="rId11"/>
    <p:sldId id="265" r:id="rId12"/>
    <p:sldId id="267" r:id="rId13"/>
    <p:sldId id="268" r:id="rId14"/>
    <p:sldId id="266" r:id="rId15"/>
    <p:sldId id="269" r:id="rId16"/>
    <p:sldId id="270" r:id="rId17"/>
    <p:sldId id="273" r:id="rId18"/>
    <p:sldId id="276" r:id="rId19"/>
    <p:sldId id="272" r:id="rId20"/>
    <p:sldId id="277" r:id="rId21"/>
    <p:sldId id="274" r:id="rId22"/>
    <p:sldId id="275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5149F2-8246-80AB-7F8C-A7353E3D8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50D42DC-BF14-A866-57FF-3188DAAAA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E13DC1-2D2D-2CF8-1FDA-E90F2048B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52F7E8-70A9-A874-D7C2-6021EAB4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E8E9B3-7740-314E-EF12-97028B88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68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E6EEAE-6191-4007-E437-82819B1E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1D2D797-43E8-7E15-D91C-D16E9461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70EBB0-8372-EC60-0897-6B68BDE9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433541-B9A0-2ED6-3C3E-87BBA7A0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C335EE-BD54-DBED-B051-E20D338F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8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04B945C-CB00-8B14-5A3B-24DAE7391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C59AE5-E610-2A0B-2618-157C88977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509F01-F9C8-1CB1-DF76-C95B3975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9E9C4C-111B-E21B-4537-61D6DF2F2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1C714A-A5CF-2AE6-771C-98E36434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30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41E44-22B1-FC3C-F6F8-258FFF5A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CFF337-AAC4-9EA7-1497-B5A9F659C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11FF46-BD8C-390F-1EFF-F8218A9B6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9977E4-31D8-DC8D-7E40-99BEBE97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404969-5707-2C58-EA66-6707D7AA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53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F788E-B9D9-9A42-9B39-89D84FCB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6A9346-7C81-4BC9-40D4-9C1C40647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3B06F0-1C1A-6F9A-8DEE-7954FE9DF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3BC026-47E2-17AF-BF0E-5D275688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2EEE27-E364-E3F1-2FF0-DA8851CA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47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1B7454-00C0-30F2-4DAE-93EF2763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87A306-5C4F-AD0F-EE4A-39CE8DA64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F697142-D0D5-B5A8-E472-46A845852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C6C231-0F98-6F8D-7F89-00654C25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47AEFE-194C-EFB6-1C10-CFA9061D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C0987F-EE1F-8E79-22B6-3BAB2F3D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14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36378C-914F-3598-42B3-5567653B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46533A0-5D41-8375-B2DE-784793297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64EBB6F-A2B9-6518-68A9-4FEBB0426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0E6F7AA-B1A6-32FF-B04A-9D8FEBE88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E373A5-DAB6-55A4-BE05-63885AC5D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38D8248-98A5-C199-E977-8EBCD042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4EFFBC-807A-A210-BCDF-1B335B99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5EDB470-C7EA-CA10-7F81-D513643A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04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E35675-6A0E-C075-6E54-A2424771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F9255B-D254-A361-D575-FC83EC68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49986D0-4E2B-73BE-18CC-FA2235DC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2110F9-F535-7B48-0221-C63224F1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93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6F17775-A704-7D45-CEE4-E6AAD529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4625A91-6528-E335-8B98-7543C9BB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651E32-FA63-BBF9-13B8-D8C74E26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08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881509-FCBD-0556-2ADF-40098419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6B3EC8-340C-1595-2D89-1FA25D611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B61F1A-E4FC-D95A-FFEF-00EE3057D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B32468-C912-E61E-6116-BCBDC0A0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57D6ED-09A1-4208-31A0-6678902F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5E11F0-7F2A-471B-5AFB-79DC495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7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0A0FBC-4C54-49B8-A4BB-21809404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EA6551A-4707-8BEF-465D-87AC8C38F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23FF8E8-4D67-B7AA-71C7-E6298DCA3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112469-A7ED-7335-1A5D-92863D51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39270E-1A5A-8087-0FF6-5B092574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F5AB6A-D9B7-081C-0725-B3D6D7B4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48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A2DA635-C6BA-7651-E8DE-00717A7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CC2EDA-BEC9-7A3F-0872-6E66452AB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11B946-7503-2E3A-5499-CF609EF82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57E0F-6409-440F-AAD1-BBF14E2EE9E0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56FCFB-51D3-3B6A-2B08-791F1648E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70313C-685C-BB06-5EB3-C668856CC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5888B-286C-4FB7-879C-B903758648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108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C898C0BC-AFD9-B6FC-9734-00AB72173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253" y="1244600"/>
            <a:ext cx="10227647" cy="5509786"/>
          </a:xfrm>
        </p:spPr>
        <p:txBody>
          <a:bodyPr>
            <a:normAutofit fontScale="32500" lnSpcReduction="20000"/>
          </a:bodyPr>
          <a:lstStyle/>
          <a:p>
            <a:r>
              <a:rPr kumimoji="1" lang="ja-JP" altLang="en-US" sz="14800" b="1" dirty="0"/>
              <a:t>曽於市役所大隅庁舎新築工事</a:t>
            </a:r>
            <a:endParaRPr kumimoji="1" lang="en-US" altLang="ja-JP" sz="14800" b="1" dirty="0"/>
          </a:p>
          <a:p>
            <a:endParaRPr lang="en-US" altLang="ja-JP" sz="14800" b="1" dirty="0"/>
          </a:p>
          <a:p>
            <a:r>
              <a:rPr kumimoji="1" lang="ja-JP" altLang="en-US" sz="14800" b="1" dirty="0"/>
              <a:t>完成現場報告会</a:t>
            </a:r>
            <a:endParaRPr kumimoji="1" lang="en-US" altLang="ja-JP" sz="14800" b="1" dirty="0"/>
          </a:p>
          <a:p>
            <a:endParaRPr kumimoji="1" lang="en-US" altLang="ja-JP" sz="6000" b="1" dirty="0"/>
          </a:p>
          <a:p>
            <a:endParaRPr lang="en-US" altLang="ja-JP" dirty="0"/>
          </a:p>
          <a:p>
            <a:r>
              <a:rPr kumimoji="1" lang="ja-JP" altLang="en-US" sz="7400" b="1" dirty="0"/>
              <a:t>設計・管理　　　　株式会社　畠中設計</a:t>
            </a:r>
            <a:endParaRPr kumimoji="1" lang="en-US" altLang="ja-JP" sz="7400" b="1" dirty="0"/>
          </a:p>
          <a:p>
            <a:r>
              <a:rPr lang="ja-JP" altLang="en-US" sz="7400" b="1" dirty="0"/>
              <a:t>施工　　　　　　　株式会社　　渡辺組</a:t>
            </a:r>
            <a:endParaRPr kumimoji="1" lang="en-US" altLang="ja-JP" sz="7400" b="1" dirty="0"/>
          </a:p>
          <a:p>
            <a:r>
              <a:rPr kumimoji="1" lang="ja-JP" altLang="en-US" sz="7400" b="1" dirty="0"/>
              <a:t>営業担当　　　　　　　　　三反園次長</a:t>
            </a:r>
            <a:endParaRPr kumimoji="1" lang="en-US" altLang="ja-JP" sz="7400" b="1" dirty="0"/>
          </a:p>
          <a:p>
            <a:r>
              <a:rPr kumimoji="1" lang="ja-JP" altLang="en-US" sz="7400" b="1" dirty="0"/>
              <a:t>デザイン　　　　　　　　　小久保主任</a:t>
            </a:r>
            <a:endParaRPr kumimoji="1" lang="en-US" altLang="ja-JP" sz="7400" b="1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algn="r"/>
            <a:endParaRPr kumimoji="1" lang="en-US" altLang="ja-JP" dirty="0"/>
          </a:p>
          <a:p>
            <a:pPr algn="r"/>
            <a:endParaRPr lang="en-US" altLang="ja-JP" dirty="0"/>
          </a:p>
          <a:p>
            <a:pPr algn="r"/>
            <a:r>
              <a:rPr kumimoji="1" lang="en-US" altLang="ja-JP" sz="7000" dirty="0"/>
              <a:t>2025</a:t>
            </a:r>
            <a:r>
              <a:rPr kumimoji="1" lang="ja-JP" altLang="en-US" sz="7000" dirty="0"/>
              <a:t>年</a:t>
            </a:r>
            <a:r>
              <a:rPr kumimoji="1" lang="en-US" altLang="ja-JP" sz="7000" dirty="0"/>
              <a:t>7</a:t>
            </a:r>
            <a:r>
              <a:rPr kumimoji="1" lang="ja-JP" altLang="en-US" sz="7000" dirty="0"/>
              <a:t>月</a:t>
            </a:r>
            <a:r>
              <a:rPr kumimoji="1" lang="en-US" altLang="ja-JP" sz="7000" dirty="0"/>
              <a:t>4</a:t>
            </a:r>
            <a:r>
              <a:rPr kumimoji="1" lang="ja-JP" altLang="en-US" sz="7000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2133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DAAB8-07DB-EED9-A44B-34CE3704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6FABD4-0974-EEDF-ED8A-5DCADDDB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6615BC1-3F51-C311-FED6-FA182FC2BD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614382"/>
              </p:ext>
            </p:extLst>
          </p:nvPr>
        </p:nvGraphicFramePr>
        <p:xfrm>
          <a:off x="1373187" y="90358"/>
          <a:ext cx="9445626" cy="667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3187" y="90358"/>
                        <a:ext cx="9445626" cy="6677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118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FF1BC38-97F2-FBF8-7CF2-57B7B7DFC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52" y="210939"/>
            <a:ext cx="8581496" cy="6436122"/>
          </a:xfrm>
        </p:spPr>
      </p:pic>
    </p:spTree>
    <p:extLst>
      <p:ext uri="{BB962C8B-B14F-4D97-AF65-F5344CB8AC3E}">
        <p14:creationId xmlns:p14="http://schemas.microsoft.com/office/powerpoint/2010/main" val="363101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F76F0AFA-FB8D-2036-AB51-629397CD8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01252"/>
              </p:ext>
            </p:extLst>
          </p:nvPr>
        </p:nvGraphicFramePr>
        <p:xfrm>
          <a:off x="1362868" y="83064"/>
          <a:ext cx="9466263" cy="669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2868" y="83064"/>
                        <a:ext cx="9466263" cy="6691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1322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44A7D16-4013-9F65-90B8-9A535E090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04" y="183753"/>
            <a:ext cx="8653992" cy="6490494"/>
          </a:xfrm>
        </p:spPr>
      </p:pic>
    </p:spTree>
    <p:extLst>
      <p:ext uri="{BB962C8B-B14F-4D97-AF65-F5344CB8AC3E}">
        <p14:creationId xmlns:p14="http://schemas.microsoft.com/office/powerpoint/2010/main" val="767209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AA197D7E-6D61-B129-C42F-0D8E95BEB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882445"/>
              </p:ext>
            </p:extLst>
          </p:nvPr>
        </p:nvGraphicFramePr>
        <p:xfrm>
          <a:off x="1385093" y="98775"/>
          <a:ext cx="9421813" cy="6660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5093" y="98775"/>
                        <a:ext cx="9421813" cy="6660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B79079F8-A560-6D2B-2134-037F4E55D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0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B275C9EC-23A1-C47D-0CEB-5AD38D580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445450"/>
              </p:ext>
            </p:extLst>
          </p:nvPr>
        </p:nvGraphicFramePr>
        <p:xfrm>
          <a:off x="1601787" y="251959"/>
          <a:ext cx="8988426" cy="635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1787" y="251959"/>
                        <a:ext cx="8988426" cy="6354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253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EDFB8F7-8F9A-E8C6-466B-F92CB1317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02" y="101401"/>
            <a:ext cx="8873596" cy="6655197"/>
          </a:xfrm>
        </p:spPr>
      </p:pic>
    </p:spTree>
    <p:extLst>
      <p:ext uri="{BB962C8B-B14F-4D97-AF65-F5344CB8AC3E}">
        <p14:creationId xmlns:p14="http://schemas.microsoft.com/office/powerpoint/2010/main" val="19873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03D1464-C41D-CDE9-B2E5-A22FE9941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411089"/>
              </p:ext>
            </p:extLst>
          </p:nvPr>
        </p:nvGraphicFramePr>
        <p:xfrm>
          <a:off x="1411287" y="117292"/>
          <a:ext cx="9369425" cy="662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1287" y="117292"/>
                        <a:ext cx="9369425" cy="6623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025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D0086542-00C6-30D3-F8A1-3983CA9E3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07164"/>
              </p:ext>
            </p:extLst>
          </p:nvPr>
        </p:nvGraphicFramePr>
        <p:xfrm>
          <a:off x="1413668" y="118975"/>
          <a:ext cx="9364663" cy="662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3668" y="118975"/>
                        <a:ext cx="9364663" cy="6620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369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2328F7D-E253-1BDF-D833-0A29DBB43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636040"/>
              </p:ext>
            </p:extLst>
          </p:nvPr>
        </p:nvGraphicFramePr>
        <p:xfrm>
          <a:off x="1341437" y="67914"/>
          <a:ext cx="9509125" cy="6722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1437" y="67914"/>
                        <a:ext cx="9509125" cy="6722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7B6AF456-913B-5D89-58B4-B823A1255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74961"/>
            <a:ext cx="89535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756BEF5A-D149-B32D-DD5E-2724980C46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393731"/>
              </p:ext>
            </p:extLst>
          </p:nvPr>
        </p:nvGraphicFramePr>
        <p:xfrm>
          <a:off x="1781174" y="296849"/>
          <a:ext cx="8861425" cy="6264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1174" y="296849"/>
                        <a:ext cx="8861425" cy="6264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500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A0A609D-0A54-96D4-A44F-4B108CB5E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109537"/>
            <a:ext cx="88519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9864F383-A3CA-A2B4-F7D1-D2792167E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892081"/>
              </p:ext>
            </p:extLst>
          </p:nvPr>
        </p:nvGraphicFramePr>
        <p:xfrm>
          <a:off x="1416843" y="121219"/>
          <a:ext cx="9358313" cy="661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6843" y="121219"/>
                        <a:ext cx="9358313" cy="6615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429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AEC6EF3-6F16-D096-B9B5-F4EC82F5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6" y="82550"/>
            <a:ext cx="8923867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76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04E34253-0F6E-015A-88EE-5F02EBA43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3048"/>
              </p:ext>
            </p:extLst>
          </p:nvPr>
        </p:nvGraphicFramePr>
        <p:xfrm>
          <a:off x="1373385" y="90498"/>
          <a:ext cx="9445229" cy="6677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3385" y="90498"/>
                        <a:ext cx="9445229" cy="6677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4286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664FAEF-686D-7EDE-27B4-789F5A896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54" y="217090"/>
            <a:ext cx="8565092" cy="6423819"/>
          </a:xfrm>
        </p:spPr>
      </p:pic>
    </p:spTree>
    <p:extLst>
      <p:ext uri="{BB962C8B-B14F-4D97-AF65-F5344CB8AC3E}">
        <p14:creationId xmlns:p14="http://schemas.microsoft.com/office/powerpoint/2010/main" val="1878388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F6D42FE-E462-0F80-898E-78FA2A852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52" y="125214"/>
            <a:ext cx="8810096" cy="6607572"/>
          </a:xfrm>
        </p:spPr>
      </p:pic>
    </p:spTree>
    <p:extLst>
      <p:ext uri="{BB962C8B-B14F-4D97-AF65-F5344CB8AC3E}">
        <p14:creationId xmlns:p14="http://schemas.microsoft.com/office/powerpoint/2010/main" val="2873085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CCBEF216-7E2A-882B-6F05-7D0733AA1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07981"/>
              </p:ext>
            </p:extLst>
          </p:nvPr>
        </p:nvGraphicFramePr>
        <p:xfrm>
          <a:off x="1538287" y="207071"/>
          <a:ext cx="9115425" cy="644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8287" y="207071"/>
                        <a:ext cx="9115425" cy="6443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26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986BB35-84DF-474D-D5D1-5E43CD112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54" y="169465"/>
            <a:ext cx="8692092" cy="6519069"/>
          </a:xfrm>
        </p:spPr>
      </p:pic>
    </p:spTree>
    <p:extLst>
      <p:ext uri="{BB962C8B-B14F-4D97-AF65-F5344CB8AC3E}">
        <p14:creationId xmlns:p14="http://schemas.microsoft.com/office/powerpoint/2010/main" val="3798174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9C2601A0-100D-9876-24C0-89D09001D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722469"/>
              </p:ext>
            </p:extLst>
          </p:nvPr>
        </p:nvGraphicFramePr>
        <p:xfrm>
          <a:off x="1411287" y="117292"/>
          <a:ext cx="9369425" cy="662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1287" y="117292"/>
                        <a:ext cx="9369425" cy="6623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3148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04E4C50-C01C-0FF1-874B-8D76F284E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176212"/>
            <a:ext cx="8674100" cy="6505575"/>
          </a:xfrm>
        </p:spPr>
      </p:pic>
    </p:spTree>
    <p:extLst>
      <p:ext uri="{BB962C8B-B14F-4D97-AF65-F5344CB8AC3E}">
        <p14:creationId xmlns:p14="http://schemas.microsoft.com/office/powerpoint/2010/main" val="83133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5A9277E3-53CD-D27A-C8CE-65D5C5447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168938"/>
              </p:ext>
            </p:extLst>
          </p:nvPr>
        </p:nvGraphicFramePr>
        <p:xfrm>
          <a:off x="1534318" y="204265"/>
          <a:ext cx="9123363" cy="644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4318" y="204265"/>
                        <a:ext cx="9123363" cy="644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184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9D58D6F1-A985-5A4D-5E4B-5B66BAA87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11192"/>
              </p:ext>
            </p:extLst>
          </p:nvPr>
        </p:nvGraphicFramePr>
        <p:xfrm>
          <a:off x="1468437" y="157692"/>
          <a:ext cx="9255125" cy="654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8437" y="157692"/>
                        <a:ext cx="9255125" cy="654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997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E421622-BFC9-7FB9-5680-F425F9F1D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70" y="246856"/>
            <a:ext cx="8814859" cy="6611144"/>
          </a:xfrm>
        </p:spPr>
      </p:pic>
    </p:spTree>
    <p:extLst>
      <p:ext uri="{BB962C8B-B14F-4D97-AF65-F5344CB8AC3E}">
        <p14:creationId xmlns:p14="http://schemas.microsoft.com/office/powerpoint/2010/main" val="236465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98A4DE71-9042-6993-8A42-BAD02DED7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02" y="206176"/>
            <a:ext cx="8594196" cy="6445647"/>
          </a:xfrm>
        </p:spPr>
      </p:pic>
    </p:spTree>
    <p:extLst>
      <p:ext uri="{BB962C8B-B14F-4D97-AF65-F5344CB8AC3E}">
        <p14:creationId xmlns:p14="http://schemas.microsoft.com/office/powerpoint/2010/main" val="1879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07AC895-702B-6D21-E26F-9A3E942D7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6350" r="-627" b="10651"/>
          <a:stretch>
            <a:fillRect/>
          </a:stretch>
        </p:blipFill>
        <p:spPr>
          <a:xfrm>
            <a:off x="1587500" y="196089"/>
            <a:ext cx="9017000" cy="6465821"/>
          </a:xfrm>
        </p:spPr>
      </p:pic>
    </p:spTree>
    <p:extLst>
      <p:ext uri="{BB962C8B-B14F-4D97-AF65-F5344CB8AC3E}">
        <p14:creationId xmlns:p14="http://schemas.microsoft.com/office/powerpoint/2010/main" val="118165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F3CC28FB-44CC-EB95-2B1F-693D65FD0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970038"/>
              </p:ext>
            </p:extLst>
          </p:nvPr>
        </p:nvGraphicFramePr>
        <p:xfrm>
          <a:off x="1322387" y="108894"/>
          <a:ext cx="9547225" cy="674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22387" y="108894"/>
                        <a:ext cx="9547225" cy="6749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214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B294E6E-2C3D-3397-906C-3E5A045C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04" y="155178"/>
            <a:ext cx="8730192" cy="6547644"/>
          </a:xfrm>
        </p:spPr>
      </p:pic>
    </p:spTree>
    <p:extLst>
      <p:ext uri="{BB962C8B-B14F-4D97-AF65-F5344CB8AC3E}">
        <p14:creationId xmlns:p14="http://schemas.microsoft.com/office/powerpoint/2010/main" val="125358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6B18E64-88AE-3655-8B84-5167DA791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27" y="260945"/>
            <a:ext cx="8448146" cy="6336110"/>
          </a:xfrm>
        </p:spPr>
      </p:pic>
    </p:spTree>
    <p:extLst>
      <p:ext uri="{BB962C8B-B14F-4D97-AF65-F5344CB8AC3E}">
        <p14:creationId xmlns:p14="http://schemas.microsoft.com/office/powerpoint/2010/main" val="90582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C134E774-A087-DD92-3734-ACFA19DBE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101237"/>
              </p:ext>
            </p:extLst>
          </p:nvPr>
        </p:nvGraphicFramePr>
        <p:xfrm>
          <a:off x="1487487" y="171159"/>
          <a:ext cx="9217025" cy="6515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907" imgH="8019948" progId="Acrobat.Document.DC">
                  <p:embed/>
                </p:oleObj>
              </mc:Choice>
              <mc:Fallback>
                <p:oleObj name="Acrobat Document" r:id="rId2" imgW="1134390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87487" y="171159"/>
                        <a:ext cx="9217025" cy="6515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17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34</Words>
  <Application>Microsoft Office PowerPoint</Application>
  <PresentationFormat>ワイド画面</PresentationFormat>
  <Paragraphs>14</Paragraphs>
  <Slides>31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6" baseType="lpstr">
      <vt:lpstr>游ゴシック</vt:lpstr>
      <vt:lpstr>游ゴシック Light</vt:lpstr>
      <vt:lpstr>Arial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BUNKA.HONDO</dc:creator>
  <cp:lastModifiedBy>BUNKA.HONDO</cp:lastModifiedBy>
  <cp:revision>4</cp:revision>
  <dcterms:created xsi:type="dcterms:W3CDTF">2025-07-03T02:35:43Z</dcterms:created>
  <dcterms:modified xsi:type="dcterms:W3CDTF">2025-07-11T00:01:13Z</dcterms:modified>
</cp:coreProperties>
</file>